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35" d="100"/>
          <a:sy n="135" d="100"/>
        </p:scale>
        <p:origin x="-104" y="-4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encomienda - a grant by the Spanish Crown to a colonist in America conferring the right to demand tribute and forced labor from the Indian inhabitants of an area.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loss of educated citizenry, wealth, ability to invest in homeland (a vacuum of intangible and tangible assets)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‹#›</a:t>
            </a:fld>
            <a:endParaRPr lang="en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>
  <p:cSld name="Section 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‹#›</a:t>
            </a:fld>
            <a:endParaRPr lang="en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‹#›</a:t>
            </a:fld>
            <a:endParaRPr lang="en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>
  <p:cSld name="Vertical Title and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5463749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1"/>
            <a:ext cx="43887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‹#›</a:t>
            </a:fld>
            <a:endParaRPr lang="en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>
  <p:cSld name="Title and Vertical 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2874749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‹#›</a:t>
            </a:fld>
            <a:endParaRPr lang="en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>
  <p:cSld name="Picture with Ca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‹#›</a:t>
            </a:fld>
            <a:endParaRPr lang="en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>
  <p:cSld name="Content with 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699" cy="438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‹#›</a:t>
            </a:fld>
            <a:endParaRPr lang="en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‹#›</a:t>
            </a:fld>
            <a:endParaRPr lang="en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‹#›</a:t>
            </a:fld>
            <a:endParaRPr lang="en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>
  <p:cSld name="Comparis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099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‹#›</a:t>
            </a:fld>
            <a:endParaRPr lang="en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>
  <p:cSld name="Two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‹#›</a:t>
            </a:fld>
            <a:endParaRPr lang="en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‹#›</a:t>
            </a:fld>
            <a:endParaRPr lang="en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Impacts of Colonization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Political, Economic, Geographic, &amp; Social Factors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Political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The natives’ power structure is demolished in favor of new power structure: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The mother country rules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appoints local rulers over natives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natives subjected to </a:t>
            </a:r>
            <a:r>
              <a:rPr lang="en" sz="1800" i="1">
                <a:solidFill>
                  <a:schemeClr val="dk1"/>
                </a:solidFill>
              </a:rPr>
              <a:t>encomienda</a:t>
            </a:r>
            <a:r>
              <a:rPr lang="en" sz="1800">
                <a:solidFill>
                  <a:schemeClr val="dk1"/>
                </a:solidFill>
              </a:rPr>
              <a:t> (tribute) system, or something similar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existed for 100s of years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When gain independence, what power structure is left to govern? 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are natives left in a position to figure out how to care for themselves?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what do you think an absence of knowledge or of political structure could lead to?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Based on your understanding of “political” factors, what other information could you possibly find in your research?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441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Economic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9600" y="359925"/>
            <a:ext cx="9074400" cy="389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Contemporary economies of colonized countries are weakened for the following main reasons: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colonies exported goods only; </a:t>
            </a:r>
            <a:r>
              <a:rPr lang="en" sz="1800" b="1">
                <a:solidFill>
                  <a:schemeClr val="dk1"/>
                </a:solidFill>
              </a:rPr>
              <a:t>no emphasis on industrialization (machines) or other development of the native land for future success</a:t>
            </a:r>
            <a:r>
              <a:rPr lang="en" sz="1800">
                <a:solidFill>
                  <a:schemeClr val="dk1"/>
                </a:solidFill>
              </a:rPr>
              <a:t> 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Each area relied on 1-2 goods to export as sole means of income</a:t>
            </a:r>
          </a:p>
          <a:p>
            <a:pPr marL="1371600" lvl="2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Price of goods fluctuated and depended on demand from abroad</a:t>
            </a:r>
          </a:p>
          <a:p>
            <a:pPr marL="1828800" lvl="3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When price decreased, incomes for farmers/miners decreased &amp; less spending to help economy or saving to borrow for future growth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the agrarian (farming-based) </a:t>
            </a:r>
            <a:r>
              <a:rPr lang="en" sz="1800" b="1">
                <a:solidFill>
                  <a:schemeClr val="dk1"/>
                </a:solidFill>
              </a:rPr>
              <a:t>economy was based on a social system that excluded a majority of people from the access to land ownership and accumulation of wealth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Economic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concentration of income, poverty and inequality was an </a:t>
            </a:r>
            <a:r>
              <a:rPr lang="en" sz="1800" b="1">
                <a:solidFill>
                  <a:schemeClr val="dk1"/>
                </a:solidFill>
              </a:rPr>
              <a:t>obstable to the creation of consumption &amp; investment (i.e., spending and saving); 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mother countries </a:t>
            </a:r>
            <a:r>
              <a:rPr lang="en" sz="1800" b="1">
                <a:solidFill>
                  <a:schemeClr val="dk1"/>
                </a:solidFill>
              </a:rPr>
              <a:t>didn’t build financial infrastructure (e.g., banks, trade offices) in colonized lands to allow for savings, (re)investments and innovation</a:t>
            </a:r>
            <a:r>
              <a:rPr lang="en" sz="1800">
                <a:solidFill>
                  <a:schemeClr val="dk1"/>
                </a:solidFill>
              </a:rPr>
              <a:t> in a (colonized country’s) economy.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When a country gains independence from colonial power, would it be in a good financial position to support its people and have future growth?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Based on your understanding of “economic” factors, what other information could you possibly find in your research?</a:t>
            </a:r>
          </a:p>
          <a:p>
            <a:pPr marL="0" lvl="0" indent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Geographic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798100"/>
            <a:ext cx="8229600" cy="3796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Colonizing countries </a:t>
            </a:r>
            <a:r>
              <a:rPr lang="en" sz="1800" b="1">
                <a:solidFill>
                  <a:schemeClr val="dk1"/>
                </a:solidFill>
              </a:rPr>
              <a:t>split up territories amongst themselves </a:t>
            </a:r>
            <a:r>
              <a:rPr lang="en" sz="1800">
                <a:solidFill>
                  <a:schemeClr val="dk1"/>
                </a:solidFill>
              </a:rPr>
              <a:t>(e.g., Africa &amp; The Berlin Conference of 1884-85)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 b="1">
                <a:solidFill>
                  <a:schemeClr val="dk1"/>
                </a:solidFill>
              </a:rPr>
              <a:t>reshaped borders</a:t>
            </a:r>
            <a:r>
              <a:rPr lang="en" sz="1800">
                <a:solidFill>
                  <a:schemeClr val="dk1"/>
                </a:solidFill>
              </a:rPr>
              <a:t> (diverse tribes, some who hated each other forced to live together)</a:t>
            </a:r>
          </a:p>
          <a:p>
            <a:pPr marL="1371600" lvl="2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 b="1">
                <a:solidFill>
                  <a:schemeClr val="dk1"/>
                </a:solidFill>
              </a:rPr>
              <a:t>certain tribes</a:t>
            </a:r>
            <a:r>
              <a:rPr lang="en" sz="1800">
                <a:solidFill>
                  <a:schemeClr val="dk1"/>
                </a:solidFill>
              </a:rPr>
              <a:t> or ethnic groups (in some cases) </a:t>
            </a:r>
            <a:r>
              <a:rPr lang="en" sz="1800" b="1">
                <a:solidFill>
                  <a:schemeClr val="dk1"/>
                </a:solidFill>
              </a:rPr>
              <a:t>favored by colonists over others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 b="1">
                <a:solidFill>
                  <a:schemeClr val="dk1"/>
                </a:solidFill>
              </a:rPr>
              <a:t>borders usually remained after independences</a:t>
            </a:r>
            <a:r>
              <a:rPr lang="en" sz="1800">
                <a:solidFill>
                  <a:schemeClr val="dk1"/>
                </a:solidFill>
              </a:rPr>
              <a:t> gained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Colonization led to </a:t>
            </a:r>
            <a:r>
              <a:rPr lang="en" sz="1800" b="1">
                <a:solidFill>
                  <a:schemeClr val="dk1"/>
                </a:solidFill>
              </a:rPr>
              <a:t>exploitation of natural resources</a:t>
            </a:r>
            <a:r>
              <a:rPr lang="en" sz="1800">
                <a:solidFill>
                  <a:schemeClr val="dk1"/>
                </a:solidFill>
              </a:rPr>
              <a:t> (a necessary input to production)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shaped the patterns migration of the natives (e.g., Guns, Germs, Steel pt 3)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led to exploitation and export of land’s natural resources (they weren’t used for the benefit of the natives or native land)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Geographic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/>
          <p:nvPr/>
        </p:nvSpPr>
        <p:spPr>
          <a:xfrm>
            <a:off x="457200" y="1063375"/>
            <a:ext cx="8399399" cy="391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1800">
                <a:solidFill>
                  <a:schemeClr val="dk1"/>
                </a:solidFill>
              </a:rPr>
              <a:t>If rival tribes &amp; ethnic groups are forced to live together, particularly if one was favored by colonists over another, what may come after independence is gained?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1800">
                <a:solidFill>
                  <a:schemeClr val="dk1"/>
                </a:solidFill>
              </a:rPr>
              <a:t>If a country loses right to use of its own natural resources, what can this lead to?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1800">
                <a:solidFill>
                  <a:schemeClr val="dk1"/>
                </a:solidFill>
              </a:rPr>
              <a:t>What can forced migration lead to?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1800">
                <a:solidFill>
                  <a:schemeClr val="dk1"/>
                </a:solidFill>
              </a:rPr>
              <a:t>Based on your understanding of “geographic” factors, what other information could you possibly find in your research?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Social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i="1"/>
              <a:t>“I am married here to a woman very much to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i="1"/>
              <a:t>my taste. And though there in Spain it might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i="1"/>
              <a:t>shock you that I have married an Indian woman,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i="1"/>
              <a:t>here one loses nothing of his honor, because the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i="1"/>
              <a:t>Indians are a nation held in much esteem. And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i="1"/>
              <a:t>besides, I can tell you that in the ten years that we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i="1"/>
              <a:t>have been married we have had no children,</a:t>
            </a:r>
          </a:p>
          <a:p>
            <a:pPr lvl="0">
              <a:spcBef>
                <a:spcPts val="0"/>
              </a:spcBef>
              <a:buNone/>
            </a:pPr>
            <a:r>
              <a:rPr lang="en" i="1"/>
              <a:t>praised be our Lord.”</a:t>
            </a:r>
            <a:r>
              <a:rPr lang="en"/>
              <a:t> - Andrés García, (dealer) in Mexico City, 1571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Social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Consider </a:t>
            </a:r>
            <a:r>
              <a:rPr lang="en" sz="1800" i="1"/>
              <a:t>Cholula</a:t>
            </a:r>
            <a:r>
              <a:rPr lang="en" sz="1800"/>
              <a:t>, and “Guns Germs and Steel,” &amp; </a:t>
            </a:r>
            <a:r>
              <a:rPr lang="en" sz="1800" i="1"/>
              <a:t>encomienda</a:t>
            </a:r>
            <a:r>
              <a:rPr lang="en" sz="1800"/>
              <a:t> system…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What were some of the views of the native population by colonists?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How did these views transfer into treatment of native peoples?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What social influences could colonists have over natives (e.g., rights, religion, customs)?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What effect do you think this had on the natives?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Based on your understanding of “social” factors, what other information could you possibly find in your research?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751</Words>
  <Application>Microsoft Macintosh PowerPoint</Application>
  <PresentationFormat>On-screen Show (16:9)</PresentationFormat>
  <Paragraphs>56</Paragraphs>
  <Slides>8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Impacts of Colonization</vt:lpstr>
      <vt:lpstr>Political</vt:lpstr>
      <vt:lpstr>Economic</vt:lpstr>
      <vt:lpstr>Economic</vt:lpstr>
      <vt:lpstr>Geographic</vt:lpstr>
      <vt:lpstr>Geographic</vt:lpstr>
      <vt:lpstr>Social</vt:lpstr>
      <vt:lpstr>Social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of Colonization</dc:title>
  <cp:lastModifiedBy>default</cp:lastModifiedBy>
  <cp:revision>1</cp:revision>
  <dcterms:created xsi:type="dcterms:W3CDTF">2016-10-27T21:38:02Z</dcterms:created>
  <dcterms:modified xsi:type="dcterms:W3CDTF">2016-10-27T21:38:15Z</dcterms:modified>
</cp:coreProperties>
</file>