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png" ContentType="image/png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2.xml" ContentType="application/vnd.openxmlformats-officedocument.presentationml.notes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 showGuides="1">
      <p:cViewPr varScale="1">
        <p:scale>
          <a:sx n="135" d="100"/>
          <a:sy n="135" d="100"/>
        </p:scale>
        <p:origin x="-104" y="-440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Source: http://howafrica.com/the-map-of-africa-before-colonisation-look-at-what-has-become-of-it-now/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Shape 12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6" name="Shape 1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youtube.com/v/Pis5f085P3M" TargetMode="External"/><Relationship Id="rId4" Type="http://schemas.openxmlformats.org/officeDocument/2006/relationships/image" Target="../media/image9.jpeg"/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Africa Before, During and After Colonization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 Brief Overview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>
            <a:spLocks noGrp="1"/>
          </p:cNvSpPr>
          <p:nvPr>
            <p:ph type="title"/>
          </p:nvPr>
        </p:nvSpPr>
        <p:spPr>
          <a:xfrm>
            <a:off x="311700" y="0"/>
            <a:ext cx="8520600" cy="3483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My thoughts….</a:t>
            </a:r>
          </a:p>
        </p:txBody>
      </p:sp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0" y="348325"/>
            <a:ext cx="9144000" cy="4220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Imperialism drives colonization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Justified by what colonial powers are giving to colonies (not what they’re taking)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Technology, Railroads, Christianity, Education, Civilization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Capitalism drives colonization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For new markets (new, more buyers) &amp; new/more resources (raw materials and labor)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But actually crony capitalism to keep Euros in power above Africans (and maintain their hold over territory)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Invention of race theory &amp; racism by Germans (other Euros - not all - adopt it)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Preliterate; different cultures that are subsistence based and heavily tied to witchcraft; cannibalism; female circumcision; polygamy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Where Social connects with Geographic, Economic, and Political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Can’t own certain lands in S. Africa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Coerced to do wage labor (not subistence farming) for low wages</a:t>
            </a:r>
          </a:p>
          <a:p>
            <a:pPr marL="1828800" lvl="3" indent="-228600" rtl="0">
              <a:spcBef>
                <a:spcPts val="0"/>
              </a:spcBef>
              <a:buChar char="-"/>
            </a:pPr>
            <a:r>
              <a:rPr lang="en"/>
              <a:t>Nonviolent - keeping from land owning, marketing &amp; social pressure for new consumer goods (British)</a:t>
            </a:r>
          </a:p>
          <a:p>
            <a:pPr marL="1828800" lvl="3" indent="-228600" rtl="0">
              <a:spcBef>
                <a:spcPts val="0"/>
              </a:spcBef>
              <a:buChar char="-"/>
            </a:pPr>
            <a:r>
              <a:rPr lang="en"/>
              <a:t>Violent - beatings, whippings (Belgians)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Kept from having skilled jobs or professional jobs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Kept from borrowing from banks to invest in business, etc.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Kept from political participation, if there was any from the people at all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Missionaries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Education - literacy greatly expands aross continent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Spread of ideas and shared experiences...common desire grows to expel foreign colonizers later on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Double standards for Euros and Africans: Economic opportunity &amp; Democracy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Primary Source Analysis</a:t>
            </a:r>
          </a:p>
        </p:txBody>
      </p:sp>
      <p:sp>
        <p:nvSpPr>
          <p:cNvPr id="129" name="Shape 12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SOAPS - African Response to European and Ottoman takeover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Reflection: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What can you infer about the Africans - their thoughts, overall strategy? </a:t>
            </a:r>
          </a:p>
          <a:p>
            <a:pPr marL="914400" lvl="1" indent="-228600">
              <a:spcBef>
                <a:spcPts val="0"/>
              </a:spcBef>
              <a:buChar char="-"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Predictions: Impacts of Colonization</a:t>
            </a:r>
          </a:p>
        </p:txBody>
      </p:sp>
      <p:sp>
        <p:nvSpPr>
          <p:cNvPr id="135" name="Shape 13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1060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  <a:p>
            <a:pPr lvl="0">
              <a:spcBef>
                <a:spcPts val="0"/>
              </a:spcBef>
              <a:buNone/>
            </a:pPr>
            <a:r>
              <a:rPr lang="en"/>
              <a:t>What Political impact/s do you think colonization had?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Economic?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Geographic?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Social?</a:t>
            </a:r>
          </a:p>
          <a:p>
            <a:pPr lvl="0">
              <a:spcBef>
                <a:spcPts val="0"/>
              </a:spcBef>
              <a:buNone/>
            </a:pPr>
            <a:r>
              <a:rPr lang="en" b="1" u="sng"/>
              <a:t>Keep these in mind</a:t>
            </a:r>
            <a:r>
              <a:rPr lang="en" u="sng"/>
              <a:t> </a:t>
            </a:r>
            <a:r>
              <a:rPr lang="en"/>
              <a:t>for your own case study of a formerly colonized country. HINT: write them down and come back to them to direct your research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311700" y="901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 Colonization</a:t>
            </a:r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5329275" y="1152475"/>
            <a:ext cx="35031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A lot of these pre-colonial states formed between 1500-1600</a:t>
            </a:r>
          </a:p>
          <a:p>
            <a:pPr marL="457200" lvl="0" indent="-228600">
              <a:spcBef>
                <a:spcPts val="0"/>
              </a:spcBef>
              <a:buChar char="-"/>
            </a:pPr>
            <a:r>
              <a:rPr lang="en"/>
              <a:t>Notice borders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- different than today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- overlap of kingdoms, cultures, etc.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		- suggests fluid borders</a:t>
            </a:r>
          </a:p>
        </p:txBody>
      </p:sp>
      <p:pic>
        <p:nvPicPr>
          <p:cNvPr id="62" name="Shape 62" descr="map of africa before it was colonised by european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1449"/>
            <a:ext cx="5012575" cy="4704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>
            <a:spLocks noGrp="1"/>
          </p:cNvSpPr>
          <p:nvPr>
            <p:ph type="title"/>
          </p:nvPr>
        </p:nvSpPr>
        <p:spPr>
          <a:xfrm>
            <a:off x="311700" y="9015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Before: Africa’s Kingdoms and Empires</a:t>
            </a:r>
          </a:p>
        </p:txBody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4934500" y="1152475"/>
            <a:ext cx="3897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Some didn’t get along.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Conflict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/>
              <a:t>Abductions → slavery</a:t>
            </a:r>
          </a:p>
        </p:txBody>
      </p:sp>
      <p:pic>
        <p:nvPicPr>
          <p:cNvPr id="69" name="Shape 69" descr="africa map of empires kingdom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594724"/>
            <a:ext cx="4555625" cy="47011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>
            <a:off x="6103875" y="445025"/>
            <a:ext cx="27285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Before</a:t>
            </a:r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6" name="Shape 76" descr="map of africa before colonisation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614831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3" name="Shape 83" descr="map of africa 18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751748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Shape 84"/>
          <p:cNvSpPr txBox="1">
            <a:spLocks noGrp="1"/>
          </p:cNvSpPr>
          <p:nvPr>
            <p:ph type="body" idx="2"/>
          </p:nvPr>
        </p:nvSpPr>
        <p:spPr>
          <a:xfrm>
            <a:off x="5015775" y="1152475"/>
            <a:ext cx="38166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45833"/>
              <a:buFont typeface="Arial"/>
              <a:buNone/>
            </a:pPr>
            <a:r>
              <a:rPr lang="en" sz="2400" b="1">
                <a:solidFill>
                  <a:schemeClr val="dk1"/>
                </a:solidFill>
              </a:rPr>
              <a:t>Map showing Africa in 1870, still largely uncolonized except for small areas of possessions or independent European colonies illustrated by the coloring.</a:t>
            </a:r>
          </a:p>
          <a:p>
            <a:pPr lvl="0">
              <a:spcBef>
                <a:spcPts val="0"/>
              </a:spcBef>
              <a:buNone/>
            </a:pPr>
            <a:endParaRPr sz="24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5015775" y="445025"/>
            <a:ext cx="3816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During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1400"/>
              </a:spcBef>
              <a:spcAft>
                <a:spcPts val="400"/>
              </a:spcAft>
              <a:buClr>
                <a:schemeClr val="dk1"/>
              </a:buClr>
              <a:buSzPct val="84615"/>
              <a:buFont typeface="Arial"/>
              <a:buNone/>
            </a:pPr>
            <a:r>
              <a:rPr lang="en" sz="1300" b="1">
                <a:solidFill>
                  <a:schemeClr val="dk1"/>
                </a:solidFill>
              </a:rPr>
              <a:t>larger part of Africa colonized in 1910.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92" name="Shape 92" descr="map of africa 191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4276916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3" name="Shape 93" descr="reference for map of africa 191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597799" y="2368200"/>
            <a:ext cx="4546200" cy="226603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</a:t>
            </a:r>
          </a:p>
        </p:txBody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do you notice about the borders?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Compare these to pre-colonial borders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Similarities?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Differences?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Why do you think these borders resemble colonial borders?</a:t>
            </a:r>
          </a:p>
          <a:p>
            <a:pPr marL="914400" lvl="1" indent="-228600" rtl="0">
              <a:spcBef>
                <a:spcPts val="0"/>
              </a:spcBef>
              <a:buChar char="-"/>
            </a:pPr>
            <a:r>
              <a:rPr lang="en"/>
              <a:t>Predict: What impact will these borders have?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P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E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G</a:t>
            </a:r>
          </a:p>
          <a:p>
            <a:pPr marL="1371600" lvl="2" indent="-228600" rtl="0">
              <a:spcBef>
                <a:spcPts val="0"/>
              </a:spcBef>
              <a:buChar char="-"/>
            </a:pPr>
            <a:r>
              <a:rPr lang="en"/>
              <a:t>S</a:t>
            </a:r>
          </a:p>
          <a:p>
            <a:pPr marL="914400" lvl="1" indent="-228600">
              <a:spcBef>
                <a:spcPts val="0"/>
              </a:spcBef>
              <a:buChar char="-"/>
            </a:pPr>
            <a:r>
              <a:rPr lang="en"/>
              <a:t>Will the impact be positive or negative?</a:t>
            </a:r>
          </a:p>
        </p:txBody>
      </p:sp>
      <p:pic>
        <p:nvPicPr>
          <p:cNvPr id="101" name="Shape 101" descr="dates showing independence dates of african countri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-11918"/>
            <a:ext cx="4922824" cy="530781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>
            <a:spLocks noGrp="1"/>
          </p:cNvSpPr>
          <p:nvPr>
            <p:ph type="title"/>
          </p:nvPr>
        </p:nvSpPr>
        <p:spPr>
          <a:xfrm>
            <a:off x="5062225" y="445025"/>
            <a:ext cx="37701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After</a:t>
            </a:r>
          </a:p>
        </p:txBody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en"/>
              <a:t>What is this map telling us?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109" name="Shape 109" descr="map of africa and its resources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9050" y="0"/>
            <a:ext cx="4445200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>
            <a:spLocks noGrp="1"/>
          </p:cNvSpPr>
          <p:nvPr>
            <p:ph type="title"/>
          </p:nvPr>
        </p:nvSpPr>
        <p:spPr>
          <a:xfrm>
            <a:off x="311700" y="201200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Brief Overview of the Colonization of Africa</a:t>
            </a:r>
          </a:p>
        </p:txBody>
      </p:sp>
      <p:sp>
        <p:nvSpPr>
          <p:cNvPr id="115" name="Shape 1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7" name="Shape 117" descr="A clip from &quot;Uganda Rising&quot;. Full documentary below:  http://www.youtube.com/watch?v=oaWvAPKQxYM&amp;feature=related">
            <a:hlinkClick r:id="rId3"/>
          </p:cNvPr>
          <p:cNvSpPr/>
          <p:nvPr/>
        </p:nvSpPr>
        <p:spPr>
          <a:xfrm>
            <a:off x="1143000" y="654050"/>
            <a:ext cx="5985925" cy="4489450"/>
          </a:xfrm>
          <a:prstGeom prst="rect">
            <a:avLst/>
          </a:prstGeom>
          <a:blipFill>
            <a:blip r:embed="rId4">
              <a:alphaModFix/>
            </a:blip>
            <a:stretch>
              <a:fillRect/>
            </a:stretch>
          </a:blipFill>
          <a:ln>
            <a:noFill/>
          </a:ln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453</Words>
  <Application>Microsoft Macintosh PowerPoint</Application>
  <PresentationFormat>On-screen Show (16:9)</PresentationFormat>
  <Paragraphs>64</Paragraphs>
  <Slides>12</Slides>
  <Notes>12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simple-light-2</vt:lpstr>
      <vt:lpstr>Africa Before, During and After Colonization</vt:lpstr>
      <vt:lpstr>Before Colonization</vt:lpstr>
      <vt:lpstr>Before: Africa’s Kingdoms and Empires</vt:lpstr>
      <vt:lpstr>Before</vt:lpstr>
      <vt:lpstr>Slide 5</vt:lpstr>
      <vt:lpstr>During</vt:lpstr>
      <vt:lpstr>After</vt:lpstr>
      <vt:lpstr>After</vt:lpstr>
      <vt:lpstr>Brief Overview of the Colonization of Africa</vt:lpstr>
      <vt:lpstr>My thoughts….</vt:lpstr>
      <vt:lpstr>Primary Source Analysis</vt:lpstr>
      <vt:lpstr>Predictions: Impacts of Colonization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Africa Before, During and After Colonization</dc:title>
  <cp:lastModifiedBy>default</cp:lastModifiedBy>
  <cp:revision>1</cp:revision>
  <dcterms:created xsi:type="dcterms:W3CDTF">2016-10-27T21:39:10Z</dcterms:created>
  <dcterms:modified xsi:type="dcterms:W3CDTF">2016-10-27T21:39:17Z</dcterms:modified>
</cp:coreProperties>
</file>